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24" r:id="rId5"/>
    <p:sldId id="2527" r:id="rId6"/>
    <p:sldId id="2537" r:id="rId7"/>
    <p:sldId id="2536" r:id="rId8"/>
    <p:sldId id="2539" r:id="rId9"/>
    <p:sldId id="2544" r:id="rId10"/>
    <p:sldId id="2546" r:id="rId11"/>
    <p:sldId id="2545" r:id="rId12"/>
    <p:sldId id="2538" r:id="rId13"/>
    <p:sldId id="2528" r:id="rId14"/>
    <p:sldId id="2552" r:id="rId15"/>
    <p:sldId id="2553" r:id="rId16"/>
    <p:sldId id="2554" r:id="rId17"/>
    <p:sldId id="2548" r:id="rId18"/>
    <p:sldId id="2555" r:id="rId19"/>
    <p:sldId id="2549" r:id="rId20"/>
    <p:sldId id="2469" r:id="rId21"/>
    <p:sldId id="2550" r:id="rId22"/>
    <p:sldId id="2551" r:id="rId23"/>
    <p:sldId id="2530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83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020" y="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261042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194035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8616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0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5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9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looks like crap – fix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which states receive the most reviews or customers using yelp and reviewing their restaurant. </a:t>
            </a:r>
          </a:p>
          <a:p>
            <a:r>
              <a:rPr lang="en-US" dirty="0"/>
              <a:t>Assuming the overhead and upkeep for the restaurant is the same in each state, CA looks promising so far.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r>
              <a:rPr lang="en-US" dirty="0"/>
              <a:t>Check csv for counts and add labels to top 3.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2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BBQ is #1 in Texas. American is actually a combination of New American and Traditional, but was combined during cleaning of the data. New American is often described as having more fusion.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3445"/>
          <a:stretch/>
        </p:blipFill>
        <p:spPr>
          <a:xfrm>
            <a:off x="-2128" y="0"/>
            <a:ext cx="12194128" cy="6219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YELP</a:t>
            </a:r>
            <a:br>
              <a:rPr lang="en-US" sz="8000" dirty="0"/>
            </a:br>
            <a:r>
              <a:rPr lang="en-US" sz="5400" dirty="0"/>
              <a:t>DATA ANALYTICS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YELP Data Analysts do for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York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346826F-836C-46E2-BE6D-85BDFAB47A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5" r="75"/>
          <a:stretch>
            <a:fillRect/>
          </a:stretch>
        </p:blipFill>
        <p:spPr>
          <a:xfrm>
            <a:off x="480447" y="1363851"/>
            <a:ext cx="7992562" cy="4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San </a:t>
            </a:r>
            <a:r>
              <a:rPr lang="en-US" sz="2800" b="1" dirty="0"/>
              <a:t>Francisco</a:t>
            </a:r>
            <a:r>
              <a:rPr lang="en-US" sz="2400" b="1" dirty="0"/>
              <a:t>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FFF95-3CDA-4CAC-B71E-731F4FB6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081158"/>
            <a:ext cx="8074197" cy="536781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432A28-607C-4F1D-AB2C-2AB99EC234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1353800" cy="6858000"/>
          </a:xfrm>
        </p:spPr>
      </p:sp>
    </p:spTree>
    <p:extLst>
      <p:ext uri="{BB962C8B-B14F-4D97-AF65-F5344CB8AC3E}">
        <p14:creationId xmlns:p14="http://schemas.microsoft.com/office/powerpoint/2010/main" val="56194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Austin, TX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1F485-4B82-4D81-BE2B-395468F1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4" y="1087464"/>
            <a:ext cx="7847309" cy="46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Chicago, IL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A73696-BF3A-4D1D-9E63-2488C7C20A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890" b="10890"/>
          <a:stretch>
            <a:fillRect/>
          </a:stretch>
        </p:blipFill>
        <p:spPr>
          <a:xfrm>
            <a:off x="667719" y="1363868"/>
            <a:ext cx="7864271" cy="47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434" y="1308101"/>
            <a:ext cx="4085973" cy="1605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Client Recommendation: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904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our analysis and our clients business model, we decided that it would be best to pursue expansion into the CA market, specializing in a Burger Restaurant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While CA is more competitive than other cities based on competitor ratings, they have less overall competition and it is a better fit with their current menu.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E34-1AB9-41AC-9491-04F87961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" y="2997647"/>
            <a:ext cx="455358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DE5B3A2A-1EC5-4AC6-8570-029253E1C1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0100" y="0"/>
            <a:ext cx="805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61E43E2-6B96-4973-BF6F-D2DB1C305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D012C6-2752-4BFB-8764-DA361AAC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2" y="1441342"/>
            <a:ext cx="6685850" cy="5416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AC3B9-85BA-4641-B9D0-C6D6B90B6473}"/>
              </a:ext>
            </a:extLst>
          </p:cNvPr>
          <p:cNvSpPr txBox="1"/>
          <p:nvPr/>
        </p:nvSpPr>
        <p:spPr>
          <a:xfrm>
            <a:off x="2694122" y="182062"/>
            <a:ext cx="6803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Market Analysis based on Business Counts and Ratings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CB667-D733-428D-969C-0CA8926FF736}"/>
              </a:ext>
            </a:extLst>
          </p:cNvPr>
          <p:cNvSpPr txBox="1"/>
          <p:nvPr/>
        </p:nvSpPr>
        <p:spPr>
          <a:xfrm>
            <a:off x="6679771" y="1797803"/>
            <a:ext cx="50223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worst rated burgers are in California.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burgers were rated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Most American Style restaurants were located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 scene would be experienced in Chicago, IL followed by New York City.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California would prove to be a better business venture to improve upon the quality of burgers just based on average ratings.</a:t>
            </a:r>
          </a:p>
        </p:txBody>
      </p:sp>
    </p:spTree>
    <p:extLst>
      <p:ext uri="{BB962C8B-B14F-4D97-AF65-F5344CB8AC3E}">
        <p14:creationId xmlns:p14="http://schemas.microsoft.com/office/powerpoint/2010/main" val="38714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1395-6115-480F-92F2-C556CDCC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17" y="983370"/>
            <a:ext cx="7929966" cy="587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691F6-A337-447A-9F29-0C55E75ABC3A}"/>
              </a:ext>
            </a:extLst>
          </p:cNvPr>
          <p:cNvSpPr txBox="1"/>
          <p:nvPr/>
        </p:nvSpPr>
        <p:spPr>
          <a:xfrm>
            <a:off x="2694122" y="412778"/>
            <a:ext cx="680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Best Burger in Town</a:t>
            </a:r>
          </a:p>
        </p:txBody>
      </p:sp>
    </p:spTree>
    <p:extLst>
      <p:ext uri="{BB962C8B-B14F-4D97-AF65-F5344CB8AC3E}">
        <p14:creationId xmlns:p14="http://schemas.microsoft.com/office/powerpoint/2010/main" val="379051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YELP API json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Converted to CSV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Cleaned Data as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Grouped and graphed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BF9D5-8234-458E-A83E-C447B96E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7" y="1655076"/>
            <a:ext cx="551739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05B1EB-E71D-4700-ABB5-7B297F6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3" y="1962633"/>
            <a:ext cx="5638800" cy="3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9111"/>
            <a:ext cx="3313164" cy="367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+mj-cs"/>
              </a:rPr>
              <a:t>Our Team</a:t>
            </a:r>
            <a:br>
              <a:rPr lang="en-US" sz="4000" dirty="0">
                <a:solidFill>
                  <a:srgbClr val="FFFFFF"/>
                </a:solidFill>
                <a:cs typeface="+mj-cs"/>
              </a:rPr>
            </a:br>
            <a:r>
              <a:rPr lang="en-US" sz="4000" dirty="0">
                <a:solidFill>
                  <a:srgbClr val="FFFFFF"/>
                </a:solidFill>
                <a:cs typeface="+mj-cs"/>
              </a:rPr>
              <a:t>EMJB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FF"/>
                </a:solidFill>
                <a:cs typeface="+mn-cs"/>
              </a:rPr>
              <a:t>ElieHakim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Miguel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Patxot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Jon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Rinko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Ben Suh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DD44-DE9B-4939-8993-41D5E87B8A20}"/>
              </a:ext>
            </a:extLst>
          </p:cNvPr>
          <p:cNvSpPr txBox="1"/>
          <p:nvPr/>
        </p:nvSpPr>
        <p:spPr>
          <a:xfrm>
            <a:off x="8319928" y="6321668"/>
            <a:ext cx="516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Bringing data to life since 2019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2EB0-790F-4523-9CF8-F0596566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45" y="0"/>
            <a:ext cx="1850728" cy="1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Questions?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76519-2681-4932-992D-2DF9C4D9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6" y="26850"/>
            <a:ext cx="4996194" cy="20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29609"/>
            <a:ext cx="6632257" cy="169731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Our client is looking to expand their restaurant empire to California, Texas, Chicago or New York </a:t>
            </a:r>
            <a:b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7640" y="1798321"/>
            <a:ext cx="5791200" cy="4272870"/>
          </a:xfrm>
        </p:spPr>
        <p:txBody>
          <a:bodyPr anchor="t">
            <a:normAutofit lnSpcReduction="10000"/>
          </a:bodyPr>
          <a:lstStyle/>
          <a:p>
            <a:endParaRPr lang="en-US" sz="20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Project Goals: 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geographic area provides the best business opportunity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categories of food groups to include on their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areas have the most competition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0680"/>
          <a:stretch/>
        </p:blipFill>
        <p:spPr>
          <a:xfrm>
            <a:off x="5958840" y="329608"/>
            <a:ext cx="5812557" cy="6528392"/>
          </a:xfrm>
        </p:spPr>
      </p:pic>
    </p:spTree>
    <p:extLst>
      <p:ext uri="{BB962C8B-B14F-4D97-AF65-F5344CB8AC3E}">
        <p14:creationId xmlns:p14="http://schemas.microsoft.com/office/powerpoint/2010/main" val="66365834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0"/>
            <a:ext cx="3350719" cy="391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Average Reviews per Restaurant by State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941" y="1308101"/>
            <a:ext cx="4927600" cy="391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endParaRPr lang="en-US" sz="1700" b="1" dirty="0"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D7FD-F584-475C-819D-D521EBA3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1" y="863730"/>
            <a:ext cx="5873900" cy="5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San Francisco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90DE-A2AF-4E6C-8DCB-0DFB1121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12" y="1332854"/>
            <a:ext cx="87100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New York City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2F298-0724-46AD-8BE8-3E571C8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478" y="1913897"/>
            <a:ext cx="874104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Ten Categories in Chicago, IL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CC07E-9F33-4D3D-983F-8AAD5AA9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40" y="1666069"/>
            <a:ext cx="8883689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Texas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87023-2808-474F-885C-3621688CD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" r="-2663"/>
          <a:stretch/>
        </p:blipFill>
        <p:spPr>
          <a:xfrm>
            <a:off x="1746142" y="1332854"/>
            <a:ext cx="8836918" cy="51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1"/>
            <a:ext cx="3350719" cy="1326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Lessons learned from analysis: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55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The most reviews come from CA and then NY as these are some of the busiest cities in the country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Many of the most popular categories are similar regardless of location: Italian, American(New and Traditional), Breakfast, Mexican, Seafood, …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One thing that stands out from the analysis: TX is famous for BBQ and burgers and that is a significant data point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the analysis, it appears CA has the most demand for a new restaurant and some of the most popular restaurants in CA are involve seafood and American fusion.</a:t>
            </a:r>
          </a:p>
        </p:txBody>
      </p:sp>
    </p:spTree>
    <p:extLst>
      <p:ext uri="{BB962C8B-B14F-4D97-AF65-F5344CB8AC3E}">
        <p14:creationId xmlns:p14="http://schemas.microsoft.com/office/powerpoint/2010/main" val="203790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Widescreen</PresentationFormat>
  <Paragraphs>103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Gill Sans MT</vt:lpstr>
      <vt:lpstr>Gill Sans Nova Light</vt:lpstr>
      <vt:lpstr>Helvetica Light</vt:lpstr>
      <vt:lpstr>Segoe UI Light</vt:lpstr>
      <vt:lpstr>Office Theme</vt:lpstr>
      <vt:lpstr>YELP DATA ANALYTICS</vt:lpstr>
      <vt:lpstr>Our Team EMJB Analytics</vt:lpstr>
      <vt:lpstr>Our client is looking to expand their restaurant empire to California, Texas, Chicago or New York  </vt:lpstr>
      <vt:lpstr>Average Reviews per Restaurant by State</vt:lpstr>
      <vt:lpstr>Top 10 Categories in San Francisco</vt:lpstr>
      <vt:lpstr>Top 10 Categories in New York City</vt:lpstr>
      <vt:lpstr>Top Ten Categories in Chicago, IL</vt:lpstr>
      <vt:lpstr>Top 10 Categories in Texas</vt:lpstr>
      <vt:lpstr>Lessons learned from analysis:</vt:lpstr>
      <vt:lpstr>PowerPoint Presentation</vt:lpstr>
      <vt:lpstr>PowerPoint Presentation</vt:lpstr>
      <vt:lpstr>PowerPoint Presentation</vt:lpstr>
      <vt:lpstr>PowerPoint Presentation</vt:lpstr>
      <vt:lpstr>Client Recommendation:</vt:lpstr>
      <vt:lpstr>PowerPoint Presentation</vt:lpstr>
      <vt:lpstr>PowerPoint Presentation</vt:lpstr>
      <vt:lpstr>Data Collection</vt:lpstr>
      <vt:lpstr>Data Collection Example</vt:lpstr>
      <vt:lpstr>Data Collection Example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2019-10-02T18:05:13Z</dcterms:created>
  <dcterms:modified xsi:type="dcterms:W3CDTF">2019-10-03T20:34:23Z</dcterms:modified>
</cp:coreProperties>
</file>